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3"/>
  </p:notesMasterIdLst>
  <p:sldIdLst>
    <p:sldId id="256" r:id="rId2"/>
    <p:sldId id="268" r:id="rId3"/>
    <p:sldId id="257" r:id="rId4"/>
    <p:sldId id="272" r:id="rId5"/>
    <p:sldId id="277" r:id="rId6"/>
    <p:sldId id="274" r:id="rId7"/>
    <p:sldId id="266" r:id="rId8"/>
    <p:sldId id="269" r:id="rId9"/>
    <p:sldId id="271" r:id="rId10"/>
    <p:sldId id="270" r:id="rId11"/>
    <p:sldId id="278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506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506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CA30E5A7-1263-492B-8598-50B2783511D3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5160"/>
            <a:ext cx="5609576" cy="4183695"/>
          </a:xfrm>
          <a:prstGeom prst="rect">
            <a:avLst/>
          </a:prstGeom>
        </p:spPr>
        <p:txBody>
          <a:bodyPr vert="horz" lIns="90590" tIns="45295" rIns="90590" bIns="45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21"/>
            <a:ext cx="3037212" cy="464506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321"/>
            <a:ext cx="3037212" cy="464506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8C7CD541-C34B-4C70-A9E0-3F7EB4D9B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2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CD541-C34B-4C70-A9E0-3F7EB4D9BE0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CD541-C34B-4C70-A9E0-3F7EB4D9BE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CD541-C34B-4C70-A9E0-3F7EB4D9BE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CD541-C34B-4C70-A9E0-3F7EB4D9BE0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CD541-C34B-4C70-A9E0-3F7EB4D9BE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CD541-C34B-4C70-A9E0-3F7EB4D9BE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CD541-C34B-4C70-A9E0-3F7EB4D9BE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CD541-C34B-4C70-A9E0-3F7EB4D9BE0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CD541-C34B-4C70-A9E0-3F7EB4D9BE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CD541-C34B-4C70-A9E0-3F7EB4D9BE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CD541-C34B-4C70-A9E0-3F7EB4D9BE0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89E1-A207-42BB-8073-828E4FB07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029B-FB7A-418B-AB70-344C54305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2C06-EF94-430A-9560-80091CE34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A472-F8C8-4E7D-ACB6-2CA955A9E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B0A0-A20A-4A3C-A817-6E387F0C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DD8E9-9B33-441D-947B-23AE8D1C3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57D5-C099-41F7-BEE6-781491691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4005-3481-4E8F-9BA5-22ADF5F5F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88D3-97DF-4EEE-942B-6B317F2E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695E-A4F5-4CE4-80C1-8969339FD3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7AA8-5CF0-4D82-842D-53104B8A6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CE34-4BFB-4953-A1CF-C3F1BD5F1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alibri Bold" pitchFamily="34" charset="0"/>
              </a:rPr>
              <a:t>Teacher Librarian </a:t>
            </a:r>
            <a:r>
              <a:rPr lang="en-US" dirty="0" smtClean="0">
                <a:latin typeface="Calibri Bold" pitchFamily="34" charset="0"/>
              </a:rPr>
              <a:t>Scholarship</a:t>
            </a:r>
            <a:br>
              <a:rPr lang="en-US" dirty="0" smtClean="0">
                <a:latin typeface="Calibri Bold" pitchFamily="34" charset="0"/>
              </a:rPr>
            </a:br>
            <a:r>
              <a:rPr lang="en-US" sz="2200" dirty="0" smtClean="0"/>
              <a:t>presented to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05200"/>
            <a:ext cx="6400800" cy="2743200"/>
          </a:xfrm>
        </p:spPr>
        <p:txBody>
          <a:bodyPr>
            <a:normAutofit/>
          </a:bodyPr>
          <a:lstStyle/>
          <a:p>
            <a:r>
              <a:rPr lang="en-US" sz="6900" b="1" dirty="0" smtClean="0">
                <a:solidFill>
                  <a:schemeClr val="tx1"/>
                </a:solidFill>
                <a:latin typeface="Calibri" pitchFamily="34" charset="0"/>
              </a:rPr>
              <a:t>Erin Ell</a:t>
            </a:r>
            <a:endParaRPr lang="en-US" sz="69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100" i="1" dirty="0" smtClean="0">
                <a:solidFill>
                  <a:schemeClr val="tx1"/>
                </a:solidFill>
              </a:rPr>
              <a:t>Palm Springs Unified </a:t>
            </a:r>
            <a:r>
              <a:rPr lang="en-US" sz="2100" i="1" dirty="0">
                <a:solidFill>
                  <a:schemeClr val="tx1"/>
                </a:solidFill>
              </a:rPr>
              <a:t>School District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Nellie N. Coffman Middle School 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California State University Long Beach </a:t>
            </a:r>
            <a:r>
              <a:rPr lang="en-US" altLang="ja-JP" sz="2100" dirty="0" smtClean="0">
                <a:solidFill>
                  <a:schemeClr val="tx1"/>
                </a:solidFill>
              </a:rPr>
              <a:t>Student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2052" name="Picture 4" descr="logo (1)"/>
          <p:cNvPicPr>
            <a:picLocks noChangeAspect="1" noChangeArrowheads="1"/>
          </p:cNvPicPr>
          <p:nvPr/>
        </p:nvPicPr>
        <p:blipFill>
          <a:blip r:embed="rId3" cstate="print"/>
          <a:srcRect r="25806"/>
          <a:stretch>
            <a:fillRect/>
          </a:stretch>
        </p:blipFill>
        <p:spPr bwMode="auto">
          <a:xfrm>
            <a:off x="650556" y="304800"/>
            <a:ext cx="8264844" cy="1153636"/>
          </a:xfrm>
          <a:prstGeom prst="rect">
            <a:avLst/>
          </a:prstGeom>
          <a:noFill/>
        </p:spPr>
      </p:pic>
      <p:pic>
        <p:nvPicPr>
          <p:cNvPr id="16" name="Picture 4" descr="csla logo with 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214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43600" y="838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 Bold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10200" y="5562600"/>
            <a:ext cx="3429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dirty="0" smtClean="0"/>
              <a:t>Dr. Lesley S. J. Farmer</a:t>
            </a:r>
          </a:p>
          <a:p>
            <a:pPr algn="r">
              <a:spcBef>
                <a:spcPct val="50000"/>
              </a:spcBef>
            </a:pPr>
            <a:r>
              <a:rPr lang="en-US" sz="1800" dirty="0" smtClean="0"/>
              <a:t>Professor of Library Media</a:t>
            </a:r>
          </a:p>
          <a:p>
            <a:pPr algn="r">
              <a:spcBef>
                <a:spcPct val="50000"/>
              </a:spcBef>
            </a:pPr>
            <a:r>
              <a:rPr lang="en-US" sz="1800" dirty="0" smtClean="0"/>
              <a:t>CSU Long Beach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562600" y="685800"/>
            <a:ext cx="3276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 smtClean="0"/>
              <a:t>“She provides many opportunities for her students to engage and contribute to the library program.”</a:t>
            </a:r>
            <a:r>
              <a:rPr lang="en-US" dirty="0" smtClean="0"/>
              <a:t>  </a:t>
            </a: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dirty="0"/>
          </a:p>
        </p:txBody>
      </p:sp>
      <p:pic>
        <p:nvPicPr>
          <p:cNvPr id="10" name="Picture 9" descr="CSU-Se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5480958" cy="4038600"/>
          </a:xfrm>
          <a:prstGeom prst="rect">
            <a:avLst/>
          </a:prstGeom>
        </p:spPr>
      </p:pic>
      <p:pic>
        <p:nvPicPr>
          <p:cNvPr id="11" name="Picture 10" descr="CSU-Seal.jpg"/>
          <p:cNvPicPr>
            <a:picLocks noChangeAspect="1"/>
          </p:cNvPicPr>
          <p:nvPr/>
        </p:nvPicPr>
        <p:blipFill>
          <a:blip r:embed="rId3" cstate="print"/>
          <a:srcRect b="81132"/>
          <a:stretch>
            <a:fillRect/>
          </a:stretch>
        </p:blipFill>
        <p:spPr>
          <a:xfrm>
            <a:off x="0" y="0"/>
            <a:ext cx="5480958" cy="762000"/>
          </a:xfrm>
          <a:prstGeom prst="rect">
            <a:avLst/>
          </a:prstGeom>
        </p:spPr>
      </p:pic>
      <p:pic>
        <p:nvPicPr>
          <p:cNvPr id="12" name="Picture 11" descr="CSU-Seal.jpg"/>
          <p:cNvPicPr>
            <a:picLocks noChangeAspect="1"/>
          </p:cNvPicPr>
          <p:nvPr/>
        </p:nvPicPr>
        <p:blipFill>
          <a:blip r:embed="rId3" cstate="print"/>
          <a:srcRect b="81132"/>
          <a:stretch>
            <a:fillRect/>
          </a:stretch>
        </p:blipFill>
        <p:spPr>
          <a:xfrm>
            <a:off x="0" y="4495800"/>
            <a:ext cx="5480958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alibri Bold" pitchFamily="34" charset="0"/>
              </a:rPr>
              <a:t>Teacher Librarian </a:t>
            </a:r>
            <a:r>
              <a:rPr lang="en-US" dirty="0" smtClean="0">
                <a:latin typeface="Calibri Bold" pitchFamily="34" charset="0"/>
              </a:rPr>
              <a:t>Scholarship</a:t>
            </a:r>
            <a:br>
              <a:rPr lang="en-US" dirty="0" smtClean="0">
                <a:latin typeface="Calibri Bold" pitchFamily="34" charset="0"/>
              </a:rPr>
            </a:br>
            <a:r>
              <a:rPr lang="en-US" sz="2200" dirty="0" smtClean="0"/>
              <a:t>presented to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05200"/>
            <a:ext cx="6400800" cy="2743200"/>
          </a:xfrm>
        </p:spPr>
        <p:txBody>
          <a:bodyPr>
            <a:normAutofit/>
          </a:bodyPr>
          <a:lstStyle/>
          <a:p>
            <a:r>
              <a:rPr lang="en-US" sz="6900" b="1" dirty="0" smtClean="0">
                <a:solidFill>
                  <a:schemeClr val="tx1"/>
                </a:solidFill>
                <a:latin typeface="Calibri" pitchFamily="34" charset="0"/>
              </a:rPr>
              <a:t>Erin Ell</a:t>
            </a:r>
            <a:endParaRPr lang="en-US" sz="69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100" i="1" dirty="0" smtClean="0">
                <a:solidFill>
                  <a:schemeClr val="tx1"/>
                </a:solidFill>
              </a:rPr>
              <a:t>Palm Springs Unified </a:t>
            </a:r>
            <a:r>
              <a:rPr lang="en-US" sz="2100" i="1" dirty="0">
                <a:solidFill>
                  <a:schemeClr val="tx1"/>
                </a:solidFill>
              </a:rPr>
              <a:t>School District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Nellie N. Coffman Middle School 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California State University Long Beach </a:t>
            </a:r>
            <a:r>
              <a:rPr lang="en-US" altLang="ja-JP" sz="2100" dirty="0" smtClean="0">
                <a:solidFill>
                  <a:schemeClr val="tx1"/>
                </a:solidFill>
              </a:rPr>
              <a:t>Student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2052" name="Picture 4" descr="logo (1)"/>
          <p:cNvPicPr>
            <a:picLocks noChangeAspect="1" noChangeArrowheads="1"/>
          </p:cNvPicPr>
          <p:nvPr/>
        </p:nvPicPr>
        <p:blipFill>
          <a:blip r:embed="rId3" cstate="print"/>
          <a:srcRect r="25806"/>
          <a:stretch>
            <a:fillRect/>
          </a:stretch>
        </p:blipFill>
        <p:spPr bwMode="auto">
          <a:xfrm>
            <a:off x="650556" y="304800"/>
            <a:ext cx="8264844" cy="1153636"/>
          </a:xfrm>
          <a:prstGeom prst="rect">
            <a:avLst/>
          </a:prstGeom>
          <a:noFill/>
        </p:spPr>
      </p:pic>
      <p:pic>
        <p:nvPicPr>
          <p:cNvPr id="16" name="Picture 4" descr="csla logo with 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214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43600" y="838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 Bold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943600" y="685800"/>
            <a:ext cx="2895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 smtClean="0"/>
              <a:t>“Her energy, attitude, and expertise have changed the library’s climate.”</a:t>
            </a:r>
            <a:r>
              <a:rPr lang="en-US" dirty="0" smtClean="0"/>
              <a:t>  </a:t>
            </a: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0" y="5029200"/>
            <a:ext cx="350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/>
              <a:t>-Lucinda </a:t>
            </a:r>
            <a:r>
              <a:rPr lang="en-US" sz="1600" dirty="0" err="1" smtClean="0"/>
              <a:t>Killebrew</a:t>
            </a:r>
            <a:endParaRPr lang="en-US" sz="1600" dirty="0" smtClean="0"/>
          </a:p>
          <a:p>
            <a:pPr algn="r">
              <a:spcBef>
                <a:spcPct val="50000"/>
              </a:spcBef>
            </a:pPr>
            <a:r>
              <a:rPr lang="en-US" sz="1600" dirty="0" smtClean="0"/>
              <a:t>Nellie N. Coffman Middle School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/>
              <a:t>Palm Springs USD</a:t>
            </a:r>
            <a:endParaRPr lang="en-US" sz="1600" dirty="0"/>
          </a:p>
        </p:txBody>
      </p:sp>
      <p:pic>
        <p:nvPicPr>
          <p:cNvPr id="8" name="Picture 7" descr="EllUpcl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43600" y="838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 Bold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943600" y="685800"/>
            <a:ext cx="2895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 smtClean="0"/>
              <a:t>She has been “recognized by her peers as Teacher of the Year”</a:t>
            </a: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0" y="5029200"/>
            <a:ext cx="350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/>
              <a:t>-Lucinda </a:t>
            </a:r>
            <a:r>
              <a:rPr lang="en-US" sz="1600" dirty="0" err="1" smtClean="0"/>
              <a:t>Killebrew</a:t>
            </a:r>
            <a:r>
              <a:rPr lang="en-US" sz="1600" dirty="0" smtClean="0"/>
              <a:t>, Principal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/>
              <a:t>Nellie N. Coffman Middle School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/>
              <a:t>Palm Springs USD</a:t>
            </a:r>
            <a:endParaRPr lang="en-US" sz="1600" dirty="0"/>
          </a:p>
        </p:txBody>
      </p:sp>
      <p:pic>
        <p:nvPicPr>
          <p:cNvPr id="8" name="Picture 7" descr="EllUpcl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43600" y="838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 Bold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629400" y="685800"/>
            <a:ext cx="2209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 smtClean="0"/>
              <a:t>Erin leads “... book and technology clubs that target even the non-reader.”</a:t>
            </a:r>
            <a:r>
              <a:rPr lang="en-US" dirty="0" smtClean="0"/>
              <a:t>  </a:t>
            </a: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400800" y="502920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/>
              <a:t>-Lucinda </a:t>
            </a:r>
            <a:r>
              <a:rPr lang="en-US" sz="1600" dirty="0" err="1" smtClean="0"/>
              <a:t>Killebrew</a:t>
            </a:r>
            <a:r>
              <a:rPr lang="en-US" sz="1600" dirty="0" smtClean="0"/>
              <a:t>, Principal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/>
              <a:t>Nellie N. Coffman Middle School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/>
              <a:t>Palm Springs USD</a:t>
            </a:r>
            <a:endParaRPr lang="en-US" sz="1600" dirty="0"/>
          </a:p>
        </p:txBody>
      </p:sp>
      <p:pic>
        <p:nvPicPr>
          <p:cNvPr id="6" name="Picture 5" descr="EllDisplayTime.JPG"/>
          <p:cNvPicPr>
            <a:picLocks noChangeAspect="1"/>
          </p:cNvPicPr>
          <p:nvPr/>
        </p:nvPicPr>
        <p:blipFill>
          <a:blip r:embed="rId3" cstate="print"/>
          <a:srcRect l="51130" t="50562" r="2273" b="2273"/>
          <a:stretch>
            <a:fillRect/>
          </a:stretch>
        </p:blipFill>
        <p:spPr>
          <a:xfrm>
            <a:off x="0" y="533400"/>
            <a:ext cx="62484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43600" y="838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 Bold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629400" y="685800"/>
            <a:ext cx="2209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 smtClean="0"/>
              <a:t>Erin leads “.. book and technology clubs that target even the non-reader.”</a:t>
            </a:r>
            <a:r>
              <a:rPr lang="en-US" dirty="0" smtClean="0"/>
              <a:t>  </a:t>
            </a: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781800" y="5029200"/>
            <a:ext cx="2057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/>
              <a:t>-Lucinda </a:t>
            </a:r>
            <a:r>
              <a:rPr lang="en-US" sz="1600" dirty="0" err="1" smtClean="0"/>
              <a:t>Killebrew</a:t>
            </a:r>
            <a:r>
              <a:rPr lang="en-US" sz="1600" dirty="0" smtClean="0"/>
              <a:t>, Principal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/>
              <a:t>Nellie N. Coffman Middle School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/>
              <a:t>Palm Springs USD</a:t>
            </a:r>
            <a:endParaRPr lang="en-US" sz="1600" dirty="0"/>
          </a:p>
        </p:txBody>
      </p:sp>
      <p:pic>
        <p:nvPicPr>
          <p:cNvPr id="7" name="Picture 6" descr="phot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43600" y="838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 Bold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629400" y="685800"/>
            <a:ext cx="2209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 smtClean="0"/>
              <a:t>She has “made the library a coveted place to be for teachers and students.”</a:t>
            </a:r>
            <a:r>
              <a:rPr lang="en-US" dirty="0" smtClean="0"/>
              <a:t>  </a:t>
            </a: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781800" y="5029200"/>
            <a:ext cx="2057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/>
              <a:t>-Lucinda </a:t>
            </a:r>
            <a:r>
              <a:rPr lang="en-US" sz="1600" dirty="0" err="1" smtClean="0"/>
              <a:t>Killebrew</a:t>
            </a:r>
            <a:r>
              <a:rPr lang="en-US" sz="1600" dirty="0" smtClean="0"/>
              <a:t>, Principal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/>
              <a:t>Nellie N. Coffman Middle School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/>
              <a:t>Palm Springs USD</a:t>
            </a:r>
            <a:endParaRPr lang="en-US" sz="1600" dirty="0"/>
          </a:p>
        </p:txBody>
      </p:sp>
      <p:pic>
        <p:nvPicPr>
          <p:cNvPr id="10" name="Picture 9" descr="phot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662940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43600" y="838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 Bold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10200" y="5562600"/>
            <a:ext cx="3429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dirty="0" smtClean="0"/>
              <a:t>Dr. Lesley S. J. Farmer</a:t>
            </a:r>
          </a:p>
          <a:p>
            <a:pPr algn="r">
              <a:spcBef>
                <a:spcPct val="50000"/>
              </a:spcBef>
            </a:pPr>
            <a:r>
              <a:rPr lang="en-US" sz="1800" dirty="0" smtClean="0"/>
              <a:t>Professor of Library Media</a:t>
            </a:r>
          </a:p>
          <a:p>
            <a:pPr algn="r">
              <a:spcBef>
                <a:spcPct val="50000"/>
              </a:spcBef>
            </a:pPr>
            <a:r>
              <a:rPr lang="en-US" sz="1800" dirty="0" smtClean="0"/>
              <a:t>CSU Long Beach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00" y="685800"/>
            <a:ext cx="350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 smtClean="0"/>
              <a:t>“Erin is enthusiastic and forward thinking.”</a:t>
            </a:r>
            <a:r>
              <a:rPr lang="en-US" dirty="0" smtClean="0"/>
              <a:t>  </a:t>
            </a: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dirty="0"/>
          </a:p>
        </p:txBody>
      </p:sp>
      <p:pic>
        <p:nvPicPr>
          <p:cNvPr id="10" name="Picture 9" descr="CSU-Se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5480958" cy="4038600"/>
          </a:xfrm>
          <a:prstGeom prst="rect">
            <a:avLst/>
          </a:prstGeom>
        </p:spPr>
      </p:pic>
      <p:pic>
        <p:nvPicPr>
          <p:cNvPr id="11" name="Picture 10" descr="CSU-Seal.jpg"/>
          <p:cNvPicPr>
            <a:picLocks noChangeAspect="1"/>
          </p:cNvPicPr>
          <p:nvPr/>
        </p:nvPicPr>
        <p:blipFill>
          <a:blip r:embed="rId3" cstate="print"/>
          <a:srcRect b="81132"/>
          <a:stretch>
            <a:fillRect/>
          </a:stretch>
        </p:blipFill>
        <p:spPr>
          <a:xfrm>
            <a:off x="0" y="0"/>
            <a:ext cx="5480958" cy="762000"/>
          </a:xfrm>
          <a:prstGeom prst="rect">
            <a:avLst/>
          </a:prstGeom>
        </p:spPr>
      </p:pic>
      <p:pic>
        <p:nvPicPr>
          <p:cNvPr id="12" name="Picture 11" descr="CSU-Seal.jpg"/>
          <p:cNvPicPr>
            <a:picLocks noChangeAspect="1"/>
          </p:cNvPicPr>
          <p:nvPr/>
        </p:nvPicPr>
        <p:blipFill>
          <a:blip r:embed="rId3" cstate="print"/>
          <a:srcRect b="81132"/>
          <a:stretch>
            <a:fillRect/>
          </a:stretch>
        </p:blipFill>
        <p:spPr>
          <a:xfrm>
            <a:off x="0" y="4495800"/>
            <a:ext cx="5480958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43600" y="838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 Bold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10200" y="5562600"/>
            <a:ext cx="3429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dirty="0" smtClean="0"/>
              <a:t>Dr. Lesley S. J. Farmer</a:t>
            </a:r>
          </a:p>
          <a:p>
            <a:pPr algn="r">
              <a:spcBef>
                <a:spcPct val="50000"/>
              </a:spcBef>
            </a:pPr>
            <a:r>
              <a:rPr lang="en-US" sz="1800" dirty="0" smtClean="0"/>
              <a:t>Professor of Library Media</a:t>
            </a:r>
          </a:p>
          <a:p>
            <a:pPr algn="r">
              <a:spcBef>
                <a:spcPct val="50000"/>
              </a:spcBef>
            </a:pPr>
            <a:r>
              <a:rPr lang="en-US" sz="1800" dirty="0" smtClean="0"/>
              <a:t>CSU Long Beach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00" y="685800"/>
            <a:ext cx="350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 smtClean="0"/>
              <a:t>“She is seen as her school’s technology expert.”</a:t>
            </a:r>
            <a:r>
              <a:rPr lang="en-US" dirty="0" smtClean="0"/>
              <a:t>  </a:t>
            </a: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dirty="0"/>
          </a:p>
        </p:txBody>
      </p:sp>
      <p:pic>
        <p:nvPicPr>
          <p:cNvPr id="10" name="Picture 9" descr="CSU-Se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5480958" cy="4038600"/>
          </a:xfrm>
          <a:prstGeom prst="rect">
            <a:avLst/>
          </a:prstGeom>
        </p:spPr>
      </p:pic>
      <p:pic>
        <p:nvPicPr>
          <p:cNvPr id="11" name="Picture 10" descr="CSU-Seal.jpg"/>
          <p:cNvPicPr>
            <a:picLocks noChangeAspect="1"/>
          </p:cNvPicPr>
          <p:nvPr/>
        </p:nvPicPr>
        <p:blipFill>
          <a:blip r:embed="rId3" cstate="print"/>
          <a:srcRect b="81132"/>
          <a:stretch>
            <a:fillRect/>
          </a:stretch>
        </p:blipFill>
        <p:spPr>
          <a:xfrm>
            <a:off x="0" y="0"/>
            <a:ext cx="5480958" cy="762000"/>
          </a:xfrm>
          <a:prstGeom prst="rect">
            <a:avLst/>
          </a:prstGeom>
        </p:spPr>
      </p:pic>
      <p:pic>
        <p:nvPicPr>
          <p:cNvPr id="12" name="Picture 11" descr="CSU-Seal.jpg"/>
          <p:cNvPicPr>
            <a:picLocks noChangeAspect="1"/>
          </p:cNvPicPr>
          <p:nvPr/>
        </p:nvPicPr>
        <p:blipFill>
          <a:blip r:embed="rId3" cstate="print"/>
          <a:srcRect b="81132"/>
          <a:stretch>
            <a:fillRect/>
          </a:stretch>
        </p:blipFill>
        <p:spPr>
          <a:xfrm>
            <a:off x="0" y="4495800"/>
            <a:ext cx="5480958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43600" y="838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 Bold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10200" y="5562600"/>
            <a:ext cx="3429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dirty="0" smtClean="0"/>
              <a:t>Dr. Lesley S. J. Farmer</a:t>
            </a:r>
          </a:p>
          <a:p>
            <a:pPr algn="r">
              <a:spcBef>
                <a:spcPct val="50000"/>
              </a:spcBef>
            </a:pPr>
            <a:r>
              <a:rPr lang="en-US" sz="1800" dirty="0" smtClean="0"/>
              <a:t>Professor of Library Media</a:t>
            </a:r>
          </a:p>
          <a:p>
            <a:pPr algn="r">
              <a:spcBef>
                <a:spcPct val="50000"/>
              </a:spcBef>
            </a:pPr>
            <a:r>
              <a:rPr lang="en-US" sz="1800" dirty="0" smtClean="0"/>
              <a:t>CSU Long Beach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86400" y="685800"/>
            <a:ext cx="3505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 smtClean="0"/>
              <a:t>“She drives hours for class, even on weekdays (she works in the Palm Springs area and commutes to class in Long Beach) .”</a:t>
            </a:r>
            <a:r>
              <a:rPr lang="en-US" dirty="0" smtClean="0"/>
              <a:t>  </a:t>
            </a:r>
            <a:endParaRPr lang="en-US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sz="1600" dirty="0"/>
          </a:p>
          <a:p>
            <a:pPr algn="r">
              <a:spcBef>
                <a:spcPct val="50000"/>
              </a:spcBef>
            </a:pPr>
            <a:endParaRPr lang="en-US" dirty="0"/>
          </a:p>
        </p:txBody>
      </p:sp>
      <p:pic>
        <p:nvPicPr>
          <p:cNvPr id="10" name="Picture 9" descr="CSU-Se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5480958" cy="4038600"/>
          </a:xfrm>
          <a:prstGeom prst="rect">
            <a:avLst/>
          </a:prstGeom>
        </p:spPr>
      </p:pic>
      <p:pic>
        <p:nvPicPr>
          <p:cNvPr id="11" name="Picture 10" descr="CSU-Seal.jpg"/>
          <p:cNvPicPr>
            <a:picLocks noChangeAspect="1"/>
          </p:cNvPicPr>
          <p:nvPr/>
        </p:nvPicPr>
        <p:blipFill>
          <a:blip r:embed="rId3" cstate="print"/>
          <a:srcRect b="81132"/>
          <a:stretch>
            <a:fillRect/>
          </a:stretch>
        </p:blipFill>
        <p:spPr>
          <a:xfrm>
            <a:off x="0" y="0"/>
            <a:ext cx="5480958" cy="762000"/>
          </a:xfrm>
          <a:prstGeom prst="rect">
            <a:avLst/>
          </a:prstGeom>
        </p:spPr>
      </p:pic>
      <p:pic>
        <p:nvPicPr>
          <p:cNvPr id="12" name="Picture 11" descr="CSU-Seal.jpg"/>
          <p:cNvPicPr>
            <a:picLocks noChangeAspect="1"/>
          </p:cNvPicPr>
          <p:nvPr/>
        </p:nvPicPr>
        <p:blipFill>
          <a:blip r:embed="rId3" cstate="print"/>
          <a:srcRect b="81132"/>
          <a:stretch>
            <a:fillRect/>
          </a:stretch>
        </p:blipFill>
        <p:spPr>
          <a:xfrm>
            <a:off x="0" y="4495800"/>
            <a:ext cx="5480958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309</Words>
  <Application>Microsoft Office PowerPoint</Application>
  <PresentationFormat>On-screen Show (4:3)</PresentationFormat>
  <Paragraphs>68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Teacher Librarian Scholarship presented to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Teacher Librarian Scholarship presented to  </vt:lpstr>
    </vt:vector>
  </TitlesOfParts>
  <Company>Marie Slim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Librarian Scholarship Recipient 2012</dc:title>
  <dc:creator>Marie Slim</dc:creator>
  <cp:lastModifiedBy>Sondra Keckley</cp:lastModifiedBy>
  <cp:revision>60</cp:revision>
  <dcterms:created xsi:type="dcterms:W3CDTF">2012-04-17T01:48:38Z</dcterms:created>
  <dcterms:modified xsi:type="dcterms:W3CDTF">2013-05-02T22:13:18Z</dcterms:modified>
</cp:coreProperties>
</file>